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5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32" autoAdjust="0"/>
    <p:restoredTop sz="94660"/>
  </p:normalViewPr>
  <p:slideViewPr>
    <p:cSldViewPr>
      <p:cViewPr>
        <p:scale>
          <a:sx n="76" d="100"/>
          <a:sy n="76" d="100"/>
        </p:scale>
        <p:origin x="-1068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F4FA9686-3D3C-4D3B-B062-7E3A7367046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860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400A0F-9C6F-41A2-ABB4-8F2429E207E4}" type="slidenum">
              <a:rPr lang="ru-RU"/>
              <a:pPr/>
              <a:t>1</a:t>
            </a:fld>
            <a:endParaRPr lang="ru-RU"/>
          </a:p>
        </p:txBody>
      </p:sp>
      <p:sp>
        <p:nvSpPr>
          <p:cNvPr id="153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F7995D6-296C-4092-A8E8-8FFC71BE7825}" type="slidenum">
              <a:rPr lang="ru-RU"/>
              <a:pPr/>
              <a:t>2</a:t>
            </a:fld>
            <a:endParaRPr lang="ru-RU"/>
          </a:p>
        </p:txBody>
      </p:sp>
      <p:sp>
        <p:nvSpPr>
          <p:cNvPr id="163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37BC6C-3B8A-41FA-A4DF-C1E23C6FF971}" type="slidenum">
              <a:rPr lang="ru-RU"/>
              <a:pPr/>
              <a:t>3</a:t>
            </a:fld>
            <a:endParaRPr lang="ru-RU"/>
          </a:p>
        </p:txBody>
      </p:sp>
      <p:sp>
        <p:nvSpPr>
          <p:cNvPr id="174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031B42-23BC-465A-9688-2EB6266AB9D8}" type="slidenum">
              <a:rPr lang="ru-RU"/>
              <a:pPr/>
              <a:t>4</a:t>
            </a:fld>
            <a:endParaRPr lang="ru-RU"/>
          </a:p>
        </p:txBody>
      </p:sp>
      <p:sp>
        <p:nvSpPr>
          <p:cNvPr id="184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93CAC0-BF81-4EAD-9360-3B735BFAB34D}" type="slidenum">
              <a:rPr lang="ru-RU"/>
              <a:pPr/>
              <a:t>5</a:t>
            </a:fld>
            <a:endParaRPr lang="ru-RU"/>
          </a:p>
        </p:txBody>
      </p:sp>
      <p:sp>
        <p:nvSpPr>
          <p:cNvPr id="194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5EAFA1-014E-4365-8BA6-35380A4E90D3}" type="slidenum">
              <a:rPr lang="ru-RU"/>
              <a:pPr/>
              <a:t>6</a:t>
            </a:fld>
            <a:endParaRPr lang="ru-RU"/>
          </a:p>
        </p:txBody>
      </p:sp>
      <p:sp>
        <p:nvSpPr>
          <p:cNvPr id="204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17BF822-0984-4EBE-A934-D1AA0ED19F91}" type="slidenum">
              <a:rPr lang="ru-RU"/>
              <a:pPr/>
              <a:t>7</a:t>
            </a:fld>
            <a:endParaRPr lang="ru-RU"/>
          </a:p>
        </p:txBody>
      </p:sp>
      <p:sp>
        <p:nvSpPr>
          <p:cNvPr id="215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E88F8D-D1F3-48D3-B39E-41CF42DB5E82}" type="slidenum">
              <a:rPr lang="ru-RU"/>
              <a:pPr/>
              <a:t>8</a:t>
            </a:fld>
            <a:endParaRPr lang="ru-RU"/>
          </a:p>
        </p:txBody>
      </p:sp>
      <p:sp>
        <p:nvSpPr>
          <p:cNvPr id="225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715D8E-B752-4488-9DC6-5FC4734757C8}" type="slidenum">
              <a:rPr lang="ru-RU"/>
              <a:pPr/>
              <a:t>9</a:t>
            </a:fld>
            <a:endParaRPr lang="ru-RU"/>
          </a:p>
        </p:txBody>
      </p:sp>
      <p:sp>
        <p:nvSpPr>
          <p:cNvPr id="235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5D2F0A-7BDC-4475-BFEA-44ED88909D3C}" type="slidenum">
              <a:rPr lang="ru-RU"/>
              <a:pPr/>
              <a:t>10</a:t>
            </a:fld>
            <a:endParaRPr lang="ru-RU"/>
          </a:p>
        </p:txBody>
      </p:sp>
      <p:sp>
        <p:nvSpPr>
          <p:cNvPr id="245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CC0C1-F67F-4C11-86B6-E46E3F00C4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FBC10-F7B8-4CD9-9938-E6F5C49D42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5D1BF-E622-45C5-B263-DB2EC1CEDD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3DF0-3E49-412C-A8A0-875CC75E02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D05BF-A28F-4A2D-96BF-775F70D28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DEFF-D231-4B92-8254-28F7FDC078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A970B-8D76-49AA-91F7-3D1194BFA3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92BC9B-277D-4627-AA92-F21F380864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2C973-F69C-4F98-8511-AD119095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48264-59B3-4511-9EB7-DBC145D6CA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89AB0-5C3D-423C-A439-80B285039C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4425" y="3730625"/>
            <a:ext cx="5646738" cy="12017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01638" y="6608763"/>
            <a:ext cx="2174875" cy="20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1.1.01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>
          <a:xfrm>
            <a:off x="8401050" y="6170613"/>
            <a:ext cx="501650" cy="501650"/>
          </a:xfrm>
        </p:spPr>
        <p:txBody>
          <a:bodyPr/>
          <a:lstStyle>
            <a:lvl1pPr>
              <a:defRPr/>
            </a:lvl1pPr>
          </a:lstStyle>
          <a:p>
            <a:fld id="{A1AFB9F8-3C8C-4FCB-9062-71105A2DA94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41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1.1.01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6FF4AA5-C8E3-4FCD-80E9-38419389E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ctrTitle"/>
          </p:nvPr>
        </p:nvSpPr>
        <p:spPr>
          <a:ln/>
        </p:spPr>
        <p:txBody>
          <a:bodyPr bIns="45000" anchor="t"/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ru-RU" sz="4000" b="1" i="1" dirty="0">
                <a:solidFill>
                  <a:srgbClr val="C00000"/>
                </a:solidFill>
                <a:latin typeface="Franklin Gothic Medium" charset="0"/>
              </a:rPr>
              <a:t>Интернет и старшее поколение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79388" y="360363"/>
            <a:ext cx="8826500" cy="91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>
                <a:solidFill>
                  <a:srgbClr val="7E0021"/>
                </a:solidFill>
                <a:latin typeface="Franklin Gothic Book" charset="0"/>
              </a:rPr>
              <a:t>Мы живем в информационном обществе и являемся активными пользователями</a:t>
            </a: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>
                <a:solidFill>
                  <a:srgbClr val="7E0021"/>
                </a:solidFill>
                <a:latin typeface="Franklin Gothic Book" charset="0"/>
              </a:rPr>
              <a:t>Интернета</a:t>
            </a: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>
                <a:solidFill>
                  <a:srgbClr val="7E0021"/>
                </a:solidFill>
                <a:latin typeface="Franklin Gothic Book" charset="0"/>
              </a:rPr>
              <a:t>  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1619250"/>
            <a:ext cx="4140200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619250"/>
            <a:ext cx="4140200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60363" y="539750"/>
            <a:ext cx="828040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>
                <a:solidFill>
                  <a:srgbClr val="7E0021"/>
                </a:solidFill>
              </a:rPr>
              <a:t>Чтобы выяснить: «С какой целью старшее поколение использует компьютер и сеть Интернет?», мы провели опрос среди учителей нашей школы.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598613" y="1444625"/>
          <a:ext cx="5756275" cy="324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r:id="rId4" imgW="5756400" imgH="3247200" progId="">
                  <p:embed/>
                </p:oleObj>
              </mc:Choice>
              <mc:Fallback>
                <p:oleObj r:id="rId4" imgW="5756400" imgH="32472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8613" y="1444625"/>
                        <a:ext cx="5756275" cy="32464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900113" y="539750"/>
            <a:ext cx="792003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>
                <a:solidFill>
                  <a:srgbClr val="7E0021"/>
                </a:solidFill>
              </a:rPr>
              <a:t>К сожалению, не каждый учитель умеет пользоваться компьютером</a:t>
            </a:r>
            <a:r>
              <a:rPr lang="ru-RU"/>
              <a:t>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79500"/>
            <a:ext cx="7380287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900113" y="539750"/>
            <a:ext cx="774065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>
                <a:solidFill>
                  <a:srgbClr val="7E0021"/>
                </a:solidFill>
              </a:rPr>
              <a:t>Используя индивидуальный подход к каждому преподавателю, мы помогли освоить основы пользования операционной системой компьютера и Интернет-браузером.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619250"/>
            <a:ext cx="6840538" cy="450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179388" y="360363"/>
            <a:ext cx="8958262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>
                <a:solidFill>
                  <a:srgbClr val="7E0021"/>
                </a:solidFill>
              </a:rPr>
              <a:t>Мы рассказали учителю русского языка и литературы о существовании </a:t>
            </a:r>
          </a:p>
          <a:p>
            <a:r>
              <a:rPr lang="ru-RU">
                <a:solidFill>
                  <a:srgbClr val="7E0021"/>
                </a:solidFill>
              </a:rPr>
              <a:t>Интернет-библиотеки, где каждый имеет возможность читать книги в электронном</a:t>
            </a:r>
          </a:p>
          <a:p>
            <a:r>
              <a:rPr lang="ru-RU">
                <a:solidFill>
                  <a:srgbClr val="7E0021"/>
                </a:solidFill>
              </a:rPr>
              <a:t>формате.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39863"/>
            <a:ext cx="7199312" cy="485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179388" y="360363"/>
            <a:ext cx="88201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>
                <a:solidFill>
                  <a:srgbClr val="7E0021"/>
                </a:solidFill>
              </a:rPr>
              <a:t>Оказалось, что наш учитель физической культуры-активный пользователь Интернета. Он следит за новостями спорта на сайте news.sport.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260475"/>
            <a:ext cx="7019925" cy="485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179388" y="360363"/>
            <a:ext cx="88201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>
                <a:solidFill>
                  <a:srgbClr val="7E0021"/>
                </a:solidFill>
              </a:rPr>
              <a:t>Наши учителя мировой художественной культуры используют Интернет с целью </a:t>
            </a:r>
          </a:p>
          <a:p>
            <a:r>
              <a:rPr lang="ru-RU">
                <a:solidFill>
                  <a:srgbClr val="7E0021"/>
                </a:solidFill>
              </a:rPr>
              <a:t>получения информации о культурных событиях.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619250"/>
            <a:ext cx="7019925" cy="448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79388" y="360363"/>
            <a:ext cx="8640762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>
                <a:solidFill>
                  <a:srgbClr val="7E0021"/>
                </a:solidFill>
              </a:rPr>
              <a:t>Осознав, что преподаватели имееют некоторые проблемы с использованием </a:t>
            </a:r>
          </a:p>
          <a:p>
            <a:r>
              <a:rPr lang="ru-RU">
                <a:solidFill>
                  <a:srgbClr val="7E0021"/>
                </a:solidFill>
              </a:rPr>
              <a:t>Интернета и компьютера в целом, мы провели семинар, посвященный базовым знаниям использования Интернета и компьютера.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260475"/>
            <a:ext cx="4140200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1260475"/>
            <a:ext cx="4140200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959225"/>
            <a:ext cx="4140200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3959225"/>
            <a:ext cx="4140200" cy="268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1273175" y="652463"/>
            <a:ext cx="7019925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6168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ru-RU" sz="2400">
                <a:solidFill>
                  <a:srgbClr val="7E0021"/>
                </a:solidFill>
              </a:rPr>
              <a:t>    Надеемся, что наша просветительская      деятельность не прошла даром, учителя овладели навыком пользования компьютера</a:t>
            </a:r>
          </a:p>
          <a:p>
            <a:r>
              <a:rPr lang="ru-RU" sz="2400">
                <a:solidFill>
                  <a:srgbClr val="7E0021"/>
                </a:solidFill>
              </a:rPr>
              <a:t>                          и интернета.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519363"/>
            <a:ext cx="5940425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178</Words>
  <Application>Microsoft Office PowerPoint</Application>
  <PresentationFormat>Экран (4:3)</PresentationFormat>
  <Paragraphs>27</Paragraphs>
  <Slides>10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Times New Roman</vt:lpstr>
      <vt:lpstr>Franklin Gothic Book</vt:lpstr>
      <vt:lpstr>Microsoft YaHei</vt:lpstr>
      <vt:lpstr>Arial</vt:lpstr>
      <vt:lpstr>Franklin Gothic Medium</vt:lpstr>
      <vt:lpstr>Lucida Sans Unicode</vt:lpstr>
      <vt:lpstr>Углы</vt:lpstr>
      <vt:lpstr>Интернет и старшее поколение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 и старшее поколение </dc:title>
  <dc:creator>Гость</dc:creator>
  <cp:lastModifiedBy>Гость</cp:lastModifiedBy>
  <cp:revision>16</cp:revision>
  <cp:lastPrinted>1601-01-01T00:00:00Z</cp:lastPrinted>
  <dcterms:created xsi:type="dcterms:W3CDTF">1601-01-01T00:00:00Z</dcterms:created>
  <dcterms:modified xsi:type="dcterms:W3CDTF">2015-10-30T08:44:24Z</dcterms:modified>
</cp:coreProperties>
</file>